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71" r:id="rId6"/>
    <p:sldId id="267" r:id="rId7"/>
    <p:sldId id="269" r:id="rId8"/>
    <p:sldId id="268" r:id="rId9"/>
    <p:sldId id="270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triste, aflito coração, </a:t>
            </a:r>
          </a:p>
          <a:p>
            <a:r>
              <a:rPr lang="pt-BR" dirty="0"/>
              <a:t>Em Cristo, alívio encontrarás; </a:t>
            </a:r>
          </a:p>
          <a:p>
            <a:r>
              <a:rPr lang="pt-BR" dirty="0"/>
              <a:t>Consolo, paz e Seu perdão, </a:t>
            </a:r>
          </a:p>
          <a:p>
            <a:r>
              <a:rPr lang="pt-BR" dirty="0"/>
              <a:t>Sim, </a:t>
            </a:r>
            <a:r>
              <a:rPr lang="pt-BR" dirty="0" err="1"/>
              <a:t>dEle</a:t>
            </a:r>
            <a:r>
              <a:rPr lang="pt-BR" dirty="0"/>
              <a:t> tu receberás.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D879FE-3220-4ABB-8A30-AB6D77F6D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vem, sem </a:t>
            </a:r>
          </a:p>
          <a:p>
            <a:r>
              <a:rPr lang="pt-BR" dirty="0"/>
              <a:t>demora ao Salvador! </a:t>
            </a:r>
          </a:p>
          <a:p>
            <a:r>
              <a:rPr lang="pt-BR" dirty="0"/>
              <a:t>Por que vacilar e ter temor? </a:t>
            </a:r>
          </a:p>
          <a:p>
            <a:r>
              <a:rPr lang="pt-BR" dirty="0"/>
              <a:t>Ó, vem! Vem já! </a:t>
            </a:r>
          </a:p>
          <a:p>
            <a:r>
              <a:rPr lang="pt-BR" dirty="0"/>
              <a:t>Descanso te dará!</a:t>
            </a:r>
          </a:p>
        </p:txBody>
      </p:sp>
    </p:spTree>
    <p:extLst>
      <p:ext uri="{BB962C8B-B14F-4D97-AF65-F5344CB8AC3E}">
        <p14:creationId xmlns:p14="http://schemas.microsoft.com/office/powerpoint/2010/main" val="247272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 angústia tens, pesar e dor </a:t>
            </a:r>
          </a:p>
          <a:p>
            <a:r>
              <a:rPr lang="pt-BR" dirty="0"/>
              <a:t>Por tuas culpas, teu pecar, </a:t>
            </a:r>
          </a:p>
          <a:p>
            <a:r>
              <a:rPr lang="pt-BR" dirty="0"/>
              <a:t>Vem, sem demora, ao Salvador, </a:t>
            </a:r>
          </a:p>
          <a:p>
            <a:r>
              <a:rPr lang="pt-BR" dirty="0"/>
              <a:t>E vida nova hás de alcançar.</a:t>
            </a:r>
          </a:p>
        </p:txBody>
      </p:sp>
    </p:spTree>
    <p:extLst>
      <p:ext uri="{BB962C8B-B14F-4D97-AF65-F5344CB8AC3E}">
        <p14:creationId xmlns:p14="http://schemas.microsoft.com/office/powerpoint/2010/main" val="772926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D879FE-3220-4ABB-8A30-AB6D77F6D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vem, sem </a:t>
            </a:r>
          </a:p>
          <a:p>
            <a:r>
              <a:rPr lang="pt-BR" dirty="0"/>
              <a:t>demora ao Salvador! </a:t>
            </a:r>
          </a:p>
          <a:p>
            <a:r>
              <a:rPr lang="pt-BR" dirty="0"/>
              <a:t>Por que vacilar e ter temor? </a:t>
            </a:r>
          </a:p>
          <a:p>
            <a:r>
              <a:rPr lang="pt-BR" dirty="0"/>
              <a:t>Ó, vem! Vem já! </a:t>
            </a:r>
          </a:p>
          <a:p>
            <a:r>
              <a:rPr lang="pt-BR" dirty="0"/>
              <a:t>Descanso te dará!</a:t>
            </a:r>
          </a:p>
        </p:txBody>
      </p:sp>
    </p:spTree>
    <p:extLst>
      <p:ext uri="{BB962C8B-B14F-4D97-AF65-F5344CB8AC3E}">
        <p14:creationId xmlns:p14="http://schemas.microsoft.com/office/powerpoint/2010/main" val="3353635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Se, para vir ao Salvador, </a:t>
            </a:r>
          </a:p>
          <a:p>
            <a:r>
              <a:rPr lang="pt-BR" dirty="0"/>
              <a:t>Tu tens fraquezas a vencer, </a:t>
            </a:r>
          </a:p>
          <a:p>
            <a:r>
              <a:rPr lang="pt-BR" dirty="0"/>
              <a:t>Ó, vem, pois Ele, em Seu amor,</a:t>
            </a:r>
          </a:p>
          <a:p>
            <a:r>
              <a:rPr lang="pt-BR" dirty="0"/>
              <a:t>Em graça te dará poder! </a:t>
            </a:r>
          </a:p>
        </p:txBody>
      </p:sp>
    </p:spTree>
    <p:extLst>
      <p:ext uri="{BB962C8B-B14F-4D97-AF65-F5344CB8AC3E}">
        <p14:creationId xmlns:p14="http://schemas.microsoft.com/office/powerpoint/2010/main" val="1559015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D879FE-3220-4ABB-8A30-AB6D77F6D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vem, sem </a:t>
            </a:r>
          </a:p>
          <a:p>
            <a:r>
              <a:rPr lang="pt-BR" dirty="0"/>
              <a:t>demora ao Salvador! </a:t>
            </a:r>
          </a:p>
          <a:p>
            <a:r>
              <a:rPr lang="pt-BR" dirty="0"/>
              <a:t>Por que vacilar e ter temor? </a:t>
            </a:r>
          </a:p>
          <a:p>
            <a:r>
              <a:rPr lang="pt-BR" dirty="0"/>
              <a:t>Ó, vem! Vem já! </a:t>
            </a:r>
          </a:p>
          <a:p>
            <a:r>
              <a:rPr lang="pt-BR" dirty="0"/>
              <a:t>Descanso te dará!</a:t>
            </a:r>
          </a:p>
        </p:txBody>
      </p:sp>
    </p:spTree>
    <p:extLst>
      <p:ext uri="{BB962C8B-B14F-4D97-AF65-F5344CB8AC3E}">
        <p14:creationId xmlns:p14="http://schemas.microsoft.com/office/powerpoint/2010/main" val="246287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Cristo, sem demora, vem, </a:t>
            </a:r>
          </a:p>
          <a:p>
            <a:r>
              <a:rPr lang="pt-BR" dirty="0"/>
              <a:t>Pois Ele almeja te valer; </a:t>
            </a:r>
          </a:p>
          <a:p>
            <a:r>
              <a:rPr lang="pt-BR" dirty="0"/>
              <a:t>E sempre quer buscar teu bem; </a:t>
            </a:r>
          </a:p>
          <a:p>
            <a:r>
              <a:rPr lang="pt-BR" dirty="0"/>
              <a:t>Confia </a:t>
            </a:r>
            <a:r>
              <a:rPr lang="pt-BR" dirty="0" err="1"/>
              <a:t>nEle</a:t>
            </a:r>
            <a:r>
              <a:rPr lang="pt-BR" dirty="0"/>
              <a:t> em teu viver!</a:t>
            </a:r>
          </a:p>
        </p:txBody>
      </p:sp>
    </p:spTree>
    <p:extLst>
      <p:ext uri="{BB962C8B-B14F-4D97-AF65-F5344CB8AC3E}">
        <p14:creationId xmlns:p14="http://schemas.microsoft.com/office/powerpoint/2010/main" val="2663360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ATRIBULADO CORAÇÃO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D879FE-3220-4ABB-8A30-AB6D77F6D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vem, sem </a:t>
            </a:r>
          </a:p>
          <a:p>
            <a:r>
              <a:rPr lang="pt-BR" dirty="0"/>
              <a:t>demora ao Salvador! </a:t>
            </a:r>
          </a:p>
          <a:p>
            <a:r>
              <a:rPr lang="pt-BR" dirty="0"/>
              <a:t>Por que vacilar e ter temor? </a:t>
            </a:r>
          </a:p>
          <a:p>
            <a:r>
              <a:rPr lang="pt-BR" dirty="0"/>
              <a:t>Ó, vem! Vem já! </a:t>
            </a:r>
          </a:p>
          <a:p>
            <a:r>
              <a:rPr lang="pt-BR" dirty="0"/>
              <a:t>Descanso te dará!</a:t>
            </a:r>
          </a:p>
        </p:txBody>
      </p:sp>
    </p:spTree>
    <p:extLst>
      <p:ext uri="{BB962C8B-B14F-4D97-AF65-F5344CB8AC3E}">
        <p14:creationId xmlns:p14="http://schemas.microsoft.com/office/powerpoint/2010/main" val="2736798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247</Words>
  <Application>Microsoft Office PowerPoint</Application>
  <PresentationFormat>Apresentação na tela (16:9)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ATRIBULADO CORAÇÃO</vt:lpstr>
      <vt:lpstr>ATRIBULADO CORAÇÃO</vt:lpstr>
      <vt:lpstr>ATRIBULADO CORAÇÃO</vt:lpstr>
      <vt:lpstr>ATRIBULADO CORAÇÃO</vt:lpstr>
      <vt:lpstr>ATRIBULADO CORAÇÃO</vt:lpstr>
      <vt:lpstr>ATRIBULADO CORAÇÃO</vt:lpstr>
      <vt:lpstr>ATRIBULADO CORAÇÃO</vt:lpstr>
      <vt:lpstr>ATRIBULADO CORAÇÃO</vt:lpstr>
      <vt:lpstr>ATRIBULADO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2019-06-12T21:57:47Z</dcterms:modified>
</cp:coreProperties>
</file>

<file path=docProps/thumbnail.jpeg>
</file>